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71" r:id="rId4"/>
    <p:sldId id="267" r:id="rId5"/>
    <p:sldId id="268" r:id="rId6"/>
    <p:sldId id="269" r:id="rId7"/>
    <p:sldId id="270" r:id="rId8"/>
    <p:sldId id="273" r:id="rId9"/>
    <p:sldId id="274" r:id="rId10"/>
    <p:sldId id="275" r:id="rId11"/>
    <p:sldId id="276" r:id="rId12"/>
    <p:sldId id="277" r:id="rId13"/>
    <p:sldId id="272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022F64-C8E9-4614-BD8C-B4CC06D64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C160666-C030-4895-8CC7-7CA887140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1B2EAE-B300-46DB-9633-AE7174BAD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1F60D0-5D43-4DB7-9A85-5C433B84B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0BDAF6-3D3C-44B3-92A5-08F9749E5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096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FDA12-3DD4-46E4-9931-7C9AFE3DE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2D29903-1C62-4E9A-882B-0FA91FDE3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3B602A-FADD-46DC-A15D-FEF7F450A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B356DCA-82EA-4078-8AF0-943ED166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6848CD-C582-4F9F-9852-59ABDF5C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2713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F19424A-B520-4AFF-A76E-D5A4A0412A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FBBB66E-719E-473D-8EF9-25B3AA10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C96DE4-5B9A-4209-B36F-DB2CDEA5A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8D3382-68B9-45DA-A334-EC02A3FE3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4B8099-2DF5-4B36-843F-56216A08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401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746AE8-41A7-46CE-94A2-F89893728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91B49D9-FC5B-41E0-8415-E0BEAE768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A13216-2786-4C82-9275-ACCFE4A0A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CFA35C2-36A0-4747-9680-703CDE05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427A046-73B0-4F38-BD81-B28B967DB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35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BBB69D-A895-487A-ABD7-195152D0B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0CB4494-90B4-469B-99DA-BFACFA26E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2364DC-831B-4BF5-B844-B9E09BC1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F45E32-A0ED-4B16-B0DD-5ACF20F8E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1598BD-53D4-452D-B245-136015F17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01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650A7-B00E-4F27-8989-B73586157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FD934D-EF71-416E-90E3-B8C64C4FC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20AAB3-6EFE-483D-A232-A0C18F6E2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153CAEF-1DDC-4A90-B8A1-A7BB262B0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B89BF3-B7AF-43BE-A7DB-A70C0420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34BB9C-0624-4441-805B-04F24B587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915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395735-BD87-42B5-A39B-DD240A0889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0E10BA-F564-44CD-A358-CF878404D3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4B628C-B812-40AF-A49E-4751F508E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835B5A-4DA9-416B-8300-4536C89A84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75969AB-3468-4270-9FE8-AE2CCA4A6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16C1F2B-7763-4D3D-A9F0-B8AFA917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9E2227D-DE98-446D-A6F6-6AF82593C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C1CFB3E-D292-4195-9103-FCF756D7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97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FD9321-F809-41A9-8C54-D3667B456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F10E164-F1A1-4610-831D-A9545927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D388636-26FF-411C-B390-0467BA241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792FDD-2072-4009-A7F7-702DBB122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17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FD20A4-5178-4E4D-AD25-A0254B86A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0968194-FDCF-4D0F-AF66-D0054567D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D3A8419-C60B-4317-82B6-0869DEA4E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0905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8111F5-3E7B-407E-AC48-CAE66711F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E928C3-C90A-4C89-95A6-38008F068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0D148AF-17AF-49A4-B4E2-A758E7BF4A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41398A-B3C1-414F-8489-E3A7A82C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72B434-4EE9-455A-8045-430EAB75C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6F2FDA-F019-4CB9-B6BA-3D9382BB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432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54ED5C-9FFC-40CA-9F71-9AD12F108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710CC31-7F5F-418C-A941-C832420975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359894-6DB7-4485-9F1F-DD63BA32FE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AAF09C-746F-44D8-A970-1F0F39EF4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766130-15D2-4869-A92D-F123DD2F7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BC3B2A-9549-4C0C-B842-180E0DACD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5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C9A7EDD-87A6-40B0-8FA0-32E7C7CA6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CCA370A-6BF7-46F0-B913-6AA887260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EFC0F4-DDE3-4A2D-8BF4-1C27FC158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AF945-BEA1-4A68-89F8-0D06BBDF22B6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C30E01-8CDD-4DFA-A3E5-731F06D68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112481-AF05-441D-A50D-778CDA1A2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CA2FE-6955-4C01-A78C-4FDCC41ADA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13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F0678A1-67FC-4663-8286-2D4C0467E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609" y="861562"/>
            <a:ext cx="10770781" cy="4949601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649CCA-F473-4228-9BA6-5E77350B5E71}"/>
              </a:ext>
            </a:extLst>
          </p:cNvPr>
          <p:cNvSpPr/>
          <p:nvPr/>
        </p:nvSpPr>
        <p:spPr>
          <a:xfrm>
            <a:off x="627322" y="2264735"/>
            <a:ext cx="1488558" cy="5635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045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1200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1515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1688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F0678A1-67FC-4663-8286-2D4C0467E7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609" y="861562"/>
            <a:ext cx="10770781" cy="4949601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9649CCA-F473-4228-9BA6-5E77350B5E71}"/>
              </a:ext>
            </a:extLst>
          </p:cNvPr>
          <p:cNvSpPr/>
          <p:nvPr/>
        </p:nvSpPr>
        <p:spPr>
          <a:xfrm>
            <a:off x="710609" y="3859619"/>
            <a:ext cx="1745512" cy="195154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64C83A-A480-4276-A7D1-8E517AA40F50}"/>
              </a:ext>
            </a:extLst>
          </p:cNvPr>
          <p:cNvSpPr txBox="1"/>
          <p:nvPr/>
        </p:nvSpPr>
        <p:spPr>
          <a:xfrm>
            <a:off x="2211572" y="4159263"/>
            <a:ext cx="2058696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2500" b="1" dirty="0">
                <a:solidFill>
                  <a:srgbClr val="FF0000"/>
                </a:solidFill>
              </a:rPr>
              <a:t>セクター</a:t>
            </a:r>
          </a:p>
        </p:txBody>
      </p:sp>
    </p:spTree>
    <p:extLst>
      <p:ext uri="{BB962C8B-B14F-4D97-AF65-F5344CB8AC3E}">
        <p14:creationId xmlns:p14="http://schemas.microsoft.com/office/powerpoint/2010/main" val="318557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D83FB67-EFC2-4159-AF79-E9E97F51D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415" y="2143124"/>
            <a:ext cx="4912995" cy="195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965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A937944-329A-41AD-BE66-85773D8126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862" y="233362"/>
            <a:ext cx="11344275" cy="639127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D8B3FB9-C1CC-49FA-A145-E33C66B2CD82}"/>
              </a:ext>
            </a:extLst>
          </p:cNvPr>
          <p:cNvSpPr/>
          <p:nvPr/>
        </p:nvSpPr>
        <p:spPr>
          <a:xfrm>
            <a:off x="563880" y="2483724"/>
            <a:ext cx="773430" cy="35513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F7C385B-2B75-4CF3-B438-254D86796392}"/>
              </a:ext>
            </a:extLst>
          </p:cNvPr>
          <p:cNvSpPr/>
          <p:nvPr/>
        </p:nvSpPr>
        <p:spPr>
          <a:xfrm>
            <a:off x="10523219" y="2483724"/>
            <a:ext cx="1244917" cy="35513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0AE5FD4-13C4-408B-84B4-758E1CDEC425}"/>
              </a:ext>
            </a:extLst>
          </p:cNvPr>
          <p:cNvSpPr txBox="1"/>
          <p:nvPr/>
        </p:nvSpPr>
        <p:spPr>
          <a:xfrm>
            <a:off x="1337310" y="2224137"/>
            <a:ext cx="2058696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2500" b="1" dirty="0">
                <a:solidFill>
                  <a:srgbClr val="FF0000"/>
                </a:solidFill>
              </a:rPr>
              <a:t>①銘柄コード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E8635E0-C3B0-4141-8DAD-126483CDF36B}"/>
              </a:ext>
            </a:extLst>
          </p:cNvPr>
          <p:cNvSpPr txBox="1"/>
          <p:nvPr/>
        </p:nvSpPr>
        <p:spPr>
          <a:xfrm>
            <a:off x="9830408" y="1937196"/>
            <a:ext cx="2058696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2500" b="1" dirty="0">
                <a:solidFill>
                  <a:srgbClr val="FF0000"/>
                </a:solidFill>
              </a:rPr>
              <a:t>③</a:t>
            </a:r>
            <a:r>
              <a:rPr lang="en-US" altLang="ja-JP" sz="2500" b="1" dirty="0">
                <a:solidFill>
                  <a:srgbClr val="FF0000"/>
                </a:solidFill>
              </a:rPr>
              <a:t>PER</a:t>
            </a:r>
            <a:r>
              <a:rPr lang="ja-JP" altLang="en-US" sz="2500" b="1" dirty="0" err="1">
                <a:solidFill>
                  <a:srgbClr val="FF0000"/>
                </a:solidFill>
              </a:rPr>
              <a:t>、</a:t>
            </a:r>
            <a:r>
              <a:rPr lang="en-US" altLang="ja-JP" sz="2500" b="1" dirty="0">
                <a:solidFill>
                  <a:srgbClr val="FF0000"/>
                </a:solidFill>
              </a:rPr>
              <a:t>PBR</a:t>
            </a:r>
          </a:p>
        </p:txBody>
      </p:sp>
      <p:sp>
        <p:nvSpPr>
          <p:cNvPr id="8" name="右中かっこ 7">
            <a:extLst>
              <a:ext uri="{FF2B5EF4-FFF2-40B4-BE49-F238E27FC236}">
                <a16:creationId xmlns:a16="http://schemas.microsoft.com/office/drawing/2014/main" id="{0E20190C-896B-4627-B9CB-0F34A9F80642}"/>
              </a:ext>
            </a:extLst>
          </p:cNvPr>
          <p:cNvSpPr/>
          <p:nvPr/>
        </p:nvSpPr>
        <p:spPr>
          <a:xfrm rot="16200000">
            <a:off x="5471114" y="-1444432"/>
            <a:ext cx="773430" cy="8629742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9D237C-BAF7-4479-864A-BBE3A3C42463}"/>
              </a:ext>
            </a:extLst>
          </p:cNvPr>
          <p:cNvSpPr txBox="1"/>
          <p:nvPr/>
        </p:nvSpPr>
        <p:spPr>
          <a:xfrm>
            <a:off x="3664102" y="1825739"/>
            <a:ext cx="4863793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2500" b="1" dirty="0"/>
              <a:t>②取引情報（株価、出来高など）</a:t>
            </a:r>
            <a:endParaRPr lang="en-US" altLang="ja-JP" sz="2500" b="1" dirty="0"/>
          </a:p>
        </p:txBody>
      </p:sp>
    </p:spTree>
    <p:extLst>
      <p:ext uri="{BB962C8B-B14F-4D97-AF65-F5344CB8AC3E}">
        <p14:creationId xmlns:p14="http://schemas.microsoft.com/office/powerpoint/2010/main" val="692041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3BD9F36-DA0F-4C27-999E-E25F02EE6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8760"/>
            <a:ext cx="12192000" cy="6100479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E0E0247-DAF5-4FC1-80B2-3B2B3A48F30B}"/>
              </a:ext>
            </a:extLst>
          </p:cNvPr>
          <p:cNvSpPr/>
          <p:nvPr/>
        </p:nvSpPr>
        <p:spPr>
          <a:xfrm>
            <a:off x="9229060" y="3561907"/>
            <a:ext cx="2150791" cy="2834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A26DB4-F1D3-4207-B3CD-5A6A917824C9}"/>
              </a:ext>
            </a:extLst>
          </p:cNvPr>
          <p:cNvSpPr txBox="1"/>
          <p:nvPr/>
        </p:nvSpPr>
        <p:spPr>
          <a:xfrm>
            <a:off x="8509006" y="3103732"/>
            <a:ext cx="2870845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2500" b="1" dirty="0">
                <a:solidFill>
                  <a:srgbClr val="FF0000"/>
                </a:solidFill>
              </a:rPr>
              <a:t>②セクター</a:t>
            </a:r>
            <a:endParaRPr kumimoji="1" lang="ja-JP" altLang="en-US" sz="2500" b="1" dirty="0">
              <a:solidFill>
                <a:srgbClr val="FF0000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F562DD4-0975-4560-B4CC-CA85AE354769}"/>
              </a:ext>
            </a:extLst>
          </p:cNvPr>
          <p:cNvSpPr/>
          <p:nvPr/>
        </p:nvSpPr>
        <p:spPr>
          <a:xfrm>
            <a:off x="99767" y="3561907"/>
            <a:ext cx="2324455" cy="2834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45046A-D18F-4182-A8E8-0CCA4EA5C87E}"/>
              </a:ext>
            </a:extLst>
          </p:cNvPr>
          <p:cNvSpPr txBox="1"/>
          <p:nvPr/>
        </p:nvSpPr>
        <p:spPr>
          <a:xfrm>
            <a:off x="1261994" y="3115205"/>
            <a:ext cx="2058696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2500" b="1" dirty="0">
                <a:solidFill>
                  <a:srgbClr val="FF0000"/>
                </a:solidFill>
              </a:rPr>
              <a:t>①業種</a:t>
            </a:r>
            <a:endParaRPr kumimoji="1" lang="ja-JP" altLang="en-US" sz="2500" b="1" dirty="0">
              <a:solidFill>
                <a:srgbClr val="FF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0A7D31F-9DEF-4A83-92B1-56EF956AB95C}"/>
              </a:ext>
            </a:extLst>
          </p:cNvPr>
          <p:cNvSpPr/>
          <p:nvPr/>
        </p:nvSpPr>
        <p:spPr>
          <a:xfrm>
            <a:off x="11379852" y="3561907"/>
            <a:ext cx="712382" cy="28346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C5788D-BDEF-4659-AF6C-4F179790E6A2}"/>
              </a:ext>
            </a:extLst>
          </p:cNvPr>
          <p:cNvSpPr txBox="1"/>
          <p:nvPr/>
        </p:nvSpPr>
        <p:spPr>
          <a:xfrm>
            <a:off x="10086167" y="3137023"/>
            <a:ext cx="2870845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2500" b="1" dirty="0">
                <a:solidFill>
                  <a:srgbClr val="FF0000"/>
                </a:solidFill>
              </a:rPr>
              <a:t>③株式</a:t>
            </a:r>
          </a:p>
        </p:txBody>
      </p:sp>
    </p:spTree>
    <p:extLst>
      <p:ext uri="{BB962C8B-B14F-4D97-AF65-F5344CB8AC3E}">
        <p14:creationId xmlns:p14="http://schemas.microsoft.com/office/powerpoint/2010/main" val="2138300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26C6E6A-D730-4C92-8FEA-583023BE5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0779"/>
            <a:ext cx="11267320" cy="4783844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C51B392-6560-44AC-A12D-1012AC8BC176}"/>
              </a:ext>
            </a:extLst>
          </p:cNvPr>
          <p:cNvSpPr/>
          <p:nvPr/>
        </p:nvSpPr>
        <p:spPr>
          <a:xfrm>
            <a:off x="8286835" y="1287481"/>
            <a:ext cx="644512" cy="4243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BFEAB6E-BB28-4B62-9517-C214C900269E}"/>
              </a:ext>
            </a:extLst>
          </p:cNvPr>
          <p:cNvSpPr txBox="1"/>
          <p:nvPr/>
        </p:nvSpPr>
        <p:spPr>
          <a:xfrm>
            <a:off x="7889358" y="878540"/>
            <a:ext cx="1393606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2500" b="1" dirty="0">
                <a:solidFill>
                  <a:srgbClr val="FF0000"/>
                </a:solidFill>
              </a:rPr>
              <a:t>PER</a:t>
            </a:r>
            <a:endParaRPr kumimoji="1" lang="ja-JP" alt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72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36F6099-B75F-4F6A-9528-8F4565520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790575"/>
            <a:ext cx="10972800" cy="5276850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5DA0DB-11FB-439A-BC15-0F5265082762}"/>
              </a:ext>
            </a:extLst>
          </p:cNvPr>
          <p:cNvSpPr/>
          <p:nvPr/>
        </p:nvSpPr>
        <p:spPr>
          <a:xfrm>
            <a:off x="10094370" y="1361909"/>
            <a:ext cx="920960" cy="46029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713B007-474F-4F9D-9D1E-419F40EB664B}"/>
              </a:ext>
            </a:extLst>
          </p:cNvPr>
          <p:cNvSpPr txBox="1"/>
          <p:nvPr/>
        </p:nvSpPr>
        <p:spPr>
          <a:xfrm>
            <a:off x="7846828" y="508414"/>
            <a:ext cx="4157330" cy="76944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2500" b="1" dirty="0">
                <a:solidFill>
                  <a:srgbClr val="FF0000"/>
                </a:solidFill>
              </a:rPr>
              <a:t>PER</a:t>
            </a:r>
            <a:r>
              <a:rPr kumimoji="1" lang="ja-JP" altLang="en-US" sz="2500" b="1" dirty="0">
                <a:solidFill>
                  <a:srgbClr val="FF0000"/>
                </a:solidFill>
              </a:rPr>
              <a:t>が低い順</a:t>
            </a:r>
            <a:endParaRPr kumimoji="1" lang="en-US" altLang="ja-JP" sz="2500" b="1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500" b="1" dirty="0">
                <a:solidFill>
                  <a:srgbClr val="FF0000"/>
                </a:solidFill>
              </a:rPr>
              <a:t>（割安順）に表示される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1968537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35E7CFD2-70D8-43FC-B728-A9D1815A4B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9233" y="1585912"/>
            <a:ext cx="10239375" cy="368617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FFDD10A-D44D-45AB-BCFC-F913737CC975}"/>
              </a:ext>
            </a:extLst>
          </p:cNvPr>
          <p:cNvSpPr/>
          <p:nvPr/>
        </p:nvSpPr>
        <p:spPr>
          <a:xfrm>
            <a:off x="4958844" y="1585912"/>
            <a:ext cx="644512" cy="4243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A0893D-76BF-4D05-A03E-1DED1FC792FA}"/>
              </a:ext>
            </a:extLst>
          </p:cNvPr>
          <p:cNvSpPr txBox="1"/>
          <p:nvPr/>
        </p:nvSpPr>
        <p:spPr>
          <a:xfrm>
            <a:off x="4561367" y="1176971"/>
            <a:ext cx="1393606" cy="3847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sz="2500" b="1" dirty="0">
                <a:solidFill>
                  <a:srgbClr val="FF0000"/>
                </a:solidFill>
              </a:rPr>
              <a:t>PER</a:t>
            </a:r>
            <a:endParaRPr kumimoji="1" lang="ja-JP" alt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080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6479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113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4088</TotalTime>
  <Words>36</Words>
  <Application>Microsoft Office PowerPoint</Application>
  <PresentationFormat>ワイド画面</PresentationFormat>
  <Paragraphs>11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28</cp:revision>
  <dcterms:created xsi:type="dcterms:W3CDTF">2021-06-02T01:03:42Z</dcterms:created>
  <dcterms:modified xsi:type="dcterms:W3CDTF">2021-06-16T02:10:05Z</dcterms:modified>
</cp:coreProperties>
</file>